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98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Suganya Aravamudan</a:t>
            </a:r>
          </a:p>
          <a:p>
            <a:r>
              <a:rPr lang="en-US" dirty="0">
                <a:solidFill>
                  <a:schemeClr val="bg2"/>
                </a:solidFill>
                <a:latin typeface="Abadi" panose="020B0604020104020204" pitchFamily="34" charset="0"/>
                <a:ea typeface="SF Pro" pitchFamily="2" charset="0"/>
                <a:cs typeface="SF Pro" pitchFamily="2" charset="0"/>
              </a:rPr>
              <a:t> 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https://github.com/Farrukh111/Testrepo/blob/main/Final_Assignment_2.ipynb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parsed the </a:t>
            </a:r>
            <a:r>
              <a:rPr lang="en-US" sz="2200" dirty="0" err="1">
                <a:solidFill>
                  <a:schemeClr val="accent3">
                    <a:lumMod val="25000"/>
                  </a:schemeClr>
                </a:solidFill>
                <a:latin typeface="Abadi"/>
              </a:rPr>
              <a:t>tablWe</a:t>
            </a:r>
            <a:r>
              <a:rPr lang="en-US" sz="2200" dirty="0">
                <a:solidFill>
                  <a:schemeClr val="accent3">
                    <a:lumMod val="25000"/>
                  </a:schemeClr>
                </a:solidFill>
                <a:latin typeface="Abadi"/>
              </a:rPr>
              <a:t>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1377</TotalTime>
  <Words>1630</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suganya aravamudan</cp:lastModifiedBy>
  <cp:revision>206</cp:revision>
  <dcterms:created xsi:type="dcterms:W3CDTF">2021-04-29T18:58:34Z</dcterms:created>
  <dcterms:modified xsi:type="dcterms:W3CDTF">2023-07-08T13:15:56Z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